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65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412" r:id="rId134"/>
    <p:sldId id="429" r:id="rId135"/>
    <p:sldId id="407" r:id="rId136"/>
    <p:sldId id="408" r:id="rId137"/>
    <p:sldId id="409" r:id="rId138"/>
    <p:sldId id="421" r:id="rId139"/>
    <p:sldId id="422" r:id="rId140"/>
    <p:sldId id="423" r:id="rId141"/>
    <p:sldId id="424" r:id="rId142"/>
    <p:sldId id="425" r:id="rId143"/>
    <p:sldId id="426" r:id="rId144"/>
    <p:sldId id="427" r:id="rId145"/>
    <p:sldId id="428" r:id="rId146"/>
    <p:sldId id="410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379" r:id="rId156"/>
    <p:sldId id="392" r:id="rId157"/>
    <p:sldId id="394" r:id="rId158"/>
    <p:sldId id="395" r:id="rId159"/>
    <p:sldId id="396" r:id="rId160"/>
    <p:sldId id="397" r:id="rId161"/>
    <p:sldId id="398" r:id="rId162"/>
    <p:sldId id="399" r:id="rId163"/>
    <p:sldId id="371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94470"/>
  </p:normalViewPr>
  <p:slideViewPr>
    <p:cSldViewPr snapToGrid="0" snapToObjects="1">
      <p:cViewPr varScale="1">
        <p:scale>
          <a:sx n="144" d="100"/>
          <a:sy n="144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38" y="1353703"/>
            <a:ext cx="4393707" cy="4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72767</TotalTime>
  <Words>4769</Words>
  <Application>Microsoft Macintosh PowerPoint</Application>
  <PresentationFormat>Widescreen</PresentationFormat>
  <Paragraphs>781</Paragraphs>
  <Slides>163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2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81</cp:revision>
  <dcterms:created xsi:type="dcterms:W3CDTF">2019-12-11T17:42:37Z</dcterms:created>
  <dcterms:modified xsi:type="dcterms:W3CDTF">2025-02-05T22:12:54Z</dcterms:modified>
</cp:coreProperties>
</file>